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8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2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5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4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4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7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7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3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3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56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84ECD-B161-4582-9EF4-031D3240A48D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10080-74B9-4D63-BEF8-534B1BBCD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5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Bugs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6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Bug 33443 – severity: normal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4" t="15706" r="2321" b="15471"/>
          <a:stretch/>
        </p:blipFill>
        <p:spPr>
          <a:xfrm>
            <a:off x="792480" y="1088572"/>
            <a:ext cx="10561320" cy="5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5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152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34112 – severity: normal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8" t="16594" r="1987" b="16953"/>
          <a:stretch/>
        </p:blipFill>
        <p:spPr>
          <a:xfrm>
            <a:off x="838200" y="888274"/>
            <a:ext cx="10515600" cy="51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4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441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Bug 33823 – severity: normal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3" t="9038" r="2904" b="7915"/>
          <a:stretch/>
        </p:blipFill>
        <p:spPr>
          <a:xfrm>
            <a:off x="838201" y="1079863"/>
            <a:ext cx="9934302" cy="50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52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69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33825 – severity: normal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4" t="12890" r="1946" b="11766"/>
          <a:stretch/>
        </p:blipFill>
        <p:spPr>
          <a:xfrm>
            <a:off x="949234" y="1140824"/>
            <a:ext cx="10086311" cy="50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5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Bug 33832 – severity: normal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8" t="11038" r="2154" b="10063"/>
          <a:stretch/>
        </p:blipFill>
        <p:spPr>
          <a:xfrm>
            <a:off x="838200" y="1045030"/>
            <a:ext cx="9970761" cy="513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3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36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33442 – severity: normal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8" t="9187" r="3405" b="8951"/>
          <a:stretch/>
        </p:blipFill>
        <p:spPr>
          <a:xfrm>
            <a:off x="838200" y="1097280"/>
            <a:ext cx="9899469" cy="50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94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33697 – severity: normal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2" t="10816" r="2071" b="10508"/>
          <a:stretch/>
        </p:blipFill>
        <p:spPr>
          <a:xfrm>
            <a:off x="931817" y="984069"/>
            <a:ext cx="10189029" cy="51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0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33432 – severity: normal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6" t="9482" r="2321" b="8285"/>
          <a:stretch/>
        </p:blipFill>
        <p:spPr>
          <a:xfrm>
            <a:off x="838200" y="1045029"/>
            <a:ext cx="10343605" cy="51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9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6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33499 – severity: minor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2" t="9335" r="3655" b="8063"/>
          <a:stretch/>
        </p:blipFill>
        <p:spPr>
          <a:xfrm>
            <a:off x="905690" y="1053738"/>
            <a:ext cx="10448109" cy="512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77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Bug 33492 – severity: minor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2" t="12372" r="2321" b="11619"/>
          <a:stretch/>
        </p:blipFill>
        <p:spPr>
          <a:xfrm>
            <a:off x="714103" y="870858"/>
            <a:ext cx="10711543" cy="530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8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554" y="365126"/>
            <a:ext cx="10892246" cy="7147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33444 – severity: blocker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6" t="9408" b="8137"/>
          <a:stretch/>
        </p:blipFill>
        <p:spPr>
          <a:xfrm>
            <a:off x="370405" y="1227910"/>
            <a:ext cx="10907195" cy="52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03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33491 – severity: minor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1" t="10445" r="2488" b="9619"/>
          <a:stretch/>
        </p:blipFill>
        <p:spPr>
          <a:xfrm>
            <a:off x="838200" y="1001486"/>
            <a:ext cx="10291354" cy="51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35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15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Bug 33490 – severity: minor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4" t="14002" r="2405" b="13396"/>
          <a:stretch/>
        </p:blipFill>
        <p:spPr>
          <a:xfrm>
            <a:off x="687977" y="992777"/>
            <a:ext cx="10798629" cy="51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1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33485 – severity: minor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2" t="9259" r="3280" b="8360"/>
          <a:stretch/>
        </p:blipFill>
        <p:spPr>
          <a:xfrm>
            <a:off x="838200" y="1018903"/>
            <a:ext cx="10515600" cy="51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9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Bug 33501 – severity: minor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5" t="15113" r="2863" b="15841"/>
          <a:stretch/>
        </p:blipFill>
        <p:spPr>
          <a:xfrm>
            <a:off x="661851" y="992777"/>
            <a:ext cx="10691949" cy="51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83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444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Bug 33679 – severity: minor 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486" y="992777"/>
            <a:ext cx="10458994" cy="51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2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056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33503 – severity: minor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4" t="9483" r="2737" b="7618"/>
          <a:stretch/>
        </p:blipFill>
        <p:spPr>
          <a:xfrm>
            <a:off x="923109" y="975360"/>
            <a:ext cx="10430691" cy="52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30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0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33712 – severity: minor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5" t="11409" r="2112" b="10804"/>
          <a:stretch/>
        </p:blipFill>
        <p:spPr>
          <a:xfrm>
            <a:off x="838200" y="1123406"/>
            <a:ext cx="10448109" cy="50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58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Bug 33489 – severity: minor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5" t="9409" r="3488" b="8211"/>
          <a:stretch/>
        </p:blipFill>
        <p:spPr>
          <a:xfrm>
            <a:off x="766354" y="905691"/>
            <a:ext cx="10485120" cy="52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00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3481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Bug 33820 – severity: minor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1" t="10371" r="2030" b="8803"/>
          <a:stretch/>
        </p:blipFill>
        <p:spPr>
          <a:xfrm>
            <a:off x="838200" y="992777"/>
            <a:ext cx="10515599" cy="51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06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Bug 33749 – severity: minor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5" t="14447" r="2196" b="13915"/>
          <a:stretch/>
        </p:blipFill>
        <p:spPr>
          <a:xfrm>
            <a:off x="838200" y="957943"/>
            <a:ext cx="10735491" cy="52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6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33814 – severity: critical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1" t="20743" r="3155" b="11249"/>
          <a:stretch/>
        </p:blipFill>
        <p:spPr>
          <a:xfrm>
            <a:off x="838200" y="1071154"/>
            <a:ext cx="10515600" cy="505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6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28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33486 – severity: major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8" t="23336" r="2112" b="15841"/>
          <a:stretch/>
        </p:blipFill>
        <p:spPr>
          <a:xfrm>
            <a:off x="838200" y="1018903"/>
            <a:ext cx="10515600" cy="484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8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33761 – severity: major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7" t="10594" r="2238" b="10062"/>
          <a:stretch/>
        </p:blipFill>
        <p:spPr>
          <a:xfrm>
            <a:off x="1001486" y="1184366"/>
            <a:ext cx="10458994" cy="49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2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33763 – severity: normal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0" t="12446" r="2362" b="13841"/>
          <a:stretch/>
        </p:blipFill>
        <p:spPr>
          <a:xfrm>
            <a:off x="838200" y="1201783"/>
            <a:ext cx="10289219" cy="49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7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40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34113 – severity: normal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7" t="12372" r="1987" b="12434"/>
          <a:stretch/>
        </p:blipFill>
        <p:spPr>
          <a:xfrm>
            <a:off x="838199" y="1062446"/>
            <a:ext cx="10308771" cy="51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9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152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33497 – severity: normal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2" t="12520" r="2321" b="13470"/>
          <a:stretch/>
        </p:blipFill>
        <p:spPr>
          <a:xfrm>
            <a:off x="838200" y="1062446"/>
            <a:ext cx="10282646" cy="51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6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50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Bug 33500 – severity: normal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5" t="15409" r="1987" b="13990"/>
          <a:stretch/>
        </p:blipFill>
        <p:spPr>
          <a:xfrm>
            <a:off x="838200" y="1254034"/>
            <a:ext cx="10510997" cy="49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2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170</Words>
  <Application>Microsoft Office PowerPoint</Application>
  <PresentationFormat>Widescreen</PresentationFormat>
  <Paragraphs>29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Bugs overview</vt:lpstr>
      <vt:lpstr>Bug 33444 – severity: blocker</vt:lpstr>
      <vt:lpstr>Bug 33814 – severity: critical</vt:lpstr>
      <vt:lpstr>Bug 33486 – severity: major</vt:lpstr>
      <vt:lpstr>Bug 33761 – severity: major</vt:lpstr>
      <vt:lpstr>Bug 33763 – severity: normal</vt:lpstr>
      <vt:lpstr>Bug 34113 – severity: normal</vt:lpstr>
      <vt:lpstr>Bug 33497 – severity: normal</vt:lpstr>
      <vt:lpstr>Bug 33500 – severity: normal</vt:lpstr>
      <vt:lpstr>Bug 33443 – severity: normal</vt:lpstr>
      <vt:lpstr>Bug 34112 – severity: normal</vt:lpstr>
      <vt:lpstr>Bug 33823 – severity: normal</vt:lpstr>
      <vt:lpstr>Bug 33825 – severity: normal</vt:lpstr>
      <vt:lpstr>Bug 33832 – severity: normal</vt:lpstr>
      <vt:lpstr>Bug 33442 – severity: normal</vt:lpstr>
      <vt:lpstr>Bug 33697 – severity: normal</vt:lpstr>
      <vt:lpstr>Bug 33432 – severity: normal</vt:lpstr>
      <vt:lpstr>Bug 33499 – severity: minor</vt:lpstr>
      <vt:lpstr>Bug 33492 – severity: minor</vt:lpstr>
      <vt:lpstr>Bug 33491 – severity: minor</vt:lpstr>
      <vt:lpstr>Bug 33490 – severity: minor</vt:lpstr>
      <vt:lpstr>Bug 33485 – severity: minor</vt:lpstr>
      <vt:lpstr>Bug 33501 – severity: minor</vt:lpstr>
      <vt:lpstr>Bug 33679 – severity: minor </vt:lpstr>
      <vt:lpstr>Bug 33503 – severity: minor</vt:lpstr>
      <vt:lpstr>Bug 33712 – severity: minor</vt:lpstr>
      <vt:lpstr>Bug 33489 – severity: minor</vt:lpstr>
      <vt:lpstr>Bug 33820 – severity: minor</vt:lpstr>
      <vt:lpstr>Bug 33749 – severity: minor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Bugs overview</dc:title>
  <dc:creator>Windows User</dc:creator>
  <cp:lastModifiedBy>Windows User</cp:lastModifiedBy>
  <cp:revision>10</cp:revision>
  <dcterms:created xsi:type="dcterms:W3CDTF">2021-08-24T20:21:15Z</dcterms:created>
  <dcterms:modified xsi:type="dcterms:W3CDTF">2021-08-25T17:54:35Z</dcterms:modified>
</cp:coreProperties>
</file>